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9" r:id="rId5"/>
    <p:sldId id="270" r:id="rId7"/>
    <p:sldId id="271" r:id="rId8"/>
    <p:sldId id="272" r:id="rId9"/>
    <p:sldId id="273" r:id="rId10"/>
    <p:sldId id="274" r:id="rId11"/>
    <p:sldId id="275" r:id="rId12"/>
    <p:sldId id="276" r:id="rId13"/>
    <p:sldId id="265" r:id="rId14"/>
  </p:sldIdLst>
  <p:sldSz cx="18288000" cy="10287000"/>
  <p:notesSz cx="6858000" cy="9144000"/>
  <p:embeddedFontLst>
    <p:embeddedFont>
      <p:font typeface="Montserrat" panose="0000050000000000000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9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3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7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7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794176" y="402249"/>
            <a:ext cx="8083832" cy="9482501"/>
          </a:xfrm>
          <a:custGeom>
            <a:avLst/>
            <a:gdLst/>
            <a:ahLst/>
            <a:cxnLst/>
            <a:rect l="l" t="t" r="r" b="b"/>
            <a:pathLst>
              <a:path w="8083832" h="9482501">
                <a:moveTo>
                  <a:pt x="0" y="0"/>
                </a:moveTo>
                <a:lnTo>
                  <a:pt x="8083832" y="0"/>
                </a:lnTo>
                <a:lnTo>
                  <a:pt x="8083832" y="9482502"/>
                </a:lnTo>
                <a:lnTo>
                  <a:pt x="0" y="948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09962" y="-421377"/>
            <a:ext cx="2516411" cy="4564918"/>
          </a:xfrm>
          <a:custGeom>
            <a:avLst/>
            <a:gdLst/>
            <a:ahLst/>
            <a:cxnLst/>
            <a:rect l="l" t="t" r="r" b="b"/>
            <a:pathLst>
              <a:path w="2516411" h="4564918">
                <a:moveTo>
                  <a:pt x="0" y="0"/>
                </a:moveTo>
                <a:lnTo>
                  <a:pt x="2516411" y="0"/>
                </a:lnTo>
                <a:lnTo>
                  <a:pt x="2516411" y="4564919"/>
                </a:lnTo>
                <a:lnTo>
                  <a:pt x="0" y="456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033950">
            <a:off x="12886217" y="5234441"/>
            <a:ext cx="9184567" cy="6654845"/>
          </a:xfrm>
          <a:custGeom>
            <a:avLst/>
            <a:gdLst/>
            <a:ahLst/>
            <a:cxnLst/>
            <a:rect l="l" t="t" r="r" b="b"/>
            <a:pathLst>
              <a:path w="9184567" h="6654845">
                <a:moveTo>
                  <a:pt x="0" y="0"/>
                </a:moveTo>
                <a:lnTo>
                  <a:pt x="9184567" y="0"/>
                </a:lnTo>
                <a:lnTo>
                  <a:pt x="9184567" y="6654845"/>
                </a:lnTo>
                <a:lnTo>
                  <a:pt x="0" y="6654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095574">
            <a:off x="-3937156" y="-1349872"/>
            <a:ext cx="9062878" cy="6566673"/>
          </a:xfrm>
          <a:custGeom>
            <a:avLst/>
            <a:gdLst/>
            <a:ahLst/>
            <a:cxnLst/>
            <a:rect l="l" t="t" r="r" b="b"/>
            <a:pathLst>
              <a:path w="9062878" h="6566673">
                <a:moveTo>
                  <a:pt x="0" y="0"/>
                </a:moveTo>
                <a:lnTo>
                  <a:pt x="9062878" y="0"/>
                </a:lnTo>
                <a:lnTo>
                  <a:pt x="9062878" y="6566673"/>
                </a:lnTo>
                <a:lnTo>
                  <a:pt x="0" y="6566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8705" y="7505954"/>
            <a:ext cx="3423943" cy="3608899"/>
          </a:xfrm>
          <a:custGeom>
            <a:avLst/>
            <a:gdLst/>
            <a:ahLst/>
            <a:cxnLst/>
            <a:rect l="l" t="t" r="r" b="b"/>
            <a:pathLst>
              <a:path w="3423943" h="3608899">
                <a:moveTo>
                  <a:pt x="0" y="0"/>
                </a:moveTo>
                <a:lnTo>
                  <a:pt x="3423943" y="0"/>
                </a:lnTo>
                <a:lnTo>
                  <a:pt x="3423943" y="3608899"/>
                </a:lnTo>
                <a:lnTo>
                  <a:pt x="0" y="3608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08387" y="8196017"/>
            <a:ext cx="2143466" cy="2259253"/>
          </a:xfrm>
          <a:custGeom>
            <a:avLst/>
            <a:gdLst/>
            <a:ahLst/>
            <a:cxnLst/>
            <a:rect l="l" t="t" r="r" b="b"/>
            <a:pathLst>
              <a:path w="2143466" h="2259253">
                <a:moveTo>
                  <a:pt x="0" y="0"/>
                </a:moveTo>
                <a:lnTo>
                  <a:pt x="2143466" y="0"/>
                </a:lnTo>
                <a:lnTo>
                  <a:pt x="2143466" y="2259253"/>
                </a:lnTo>
                <a:lnTo>
                  <a:pt x="0" y="2259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00318" y="3238672"/>
            <a:ext cx="1203341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20"/>
              </a:lnSpc>
            </a:pPr>
            <a:r>
              <a:rPr lang="en-US" altLang="en-US" sz="1314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Լու</a:t>
            </a:r>
            <a:r>
              <a:rPr lang="" altLang="en-US" sz="1314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ս</a:t>
            </a:r>
            <a:r>
              <a:rPr lang="en-US" altLang="en-US" sz="1314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նի </a:t>
            </a:r>
            <a:endParaRPr lang="en-US" altLang="en-US" sz="1314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2220"/>
              </a:lnSpc>
            </a:pPr>
            <a:r>
              <a:rPr lang="en-US" altLang="en-US" sz="1314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տոն</a:t>
            </a:r>
            <a:endParaRPr lang="en-US" altLang="en-US" sz="1314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67380" y="6438728"/>
            <a:ext cx="968973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zh-CN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中秋节</a:t>
            </a:r>
            <a:endParaRPr lang="zh-CN" altLang="en-US" sz="30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33407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27293" y="1028678"/>
            <a:ext cx="12033414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Լուսնի տոն</a:t>
            </a:r>
            <a:r>
              <a:rPr lang="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ը</a:t>
            </a:r>
            <a:endParaRPr lang="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pic>
        <p:nvPicPr>
          <p:cNvPr id="13" name="Picture 12" descr="Mid-Autumn_Festival-beiji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3086100"/>
            <a:ext cx="7630795" cy="5334635"/>
          </a:xfrm>
          <a:prstGeom prst="rect">
            <a:avLst/>
          </a:prstGeom>
        </p:spPr>
      </p:pic>
      <p:pic>
        <p:nvPicPr>
          <p:cNvPr id="14" name="Picture 13" descr="25_Largo_do_Senado,_Macau_-_panorami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3086100"/>
            <a:ext cx="8073390" cy="5334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14543" y="402249"/>
            <a:ext cx="8083832" cy="9482501"/>
          </a:xfrm>
          <a:custGeom>
            <a:avLst/>
            <a:gdLst/>
            <a:ahLst/>
            <a:cxnLst/>
            <a:rect l="l" t="t" r="r" b="b"/>
            <a:pathLst>
              <a:path w="8083832" h="9482501">
                <a:moveTo>
                  <a:pt x="0" y="0"/>
                </a:moveTo>
                <a:lnTo>
                  <a:pt x="8083832" y="0"/>
                </a:lnTo>
                <a:lnTo>
                  <a:pt x="8083832" y="9482502"/>
                </a:lnTo>
                <a:lnTo>
                  <a:pt x="0" y="948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09962" y="-421377"/>
            <a:ext cx="2516411" cy="4564918"/>
          </a:xfrm>
          <a:custGeom>
            <a:avLst/>
            <a:gdLst/>
            <a:ahLst/>
            <a:cxnLst/>
            <a:rect l="l" t="t" r="r" b="b"/>
            <a:pathLst>
              <a:path w="2516411" h="4564918">
                <a:moveTo>
                  <a:pt x="0" y="0"/>
                </a:moveTo>
                <a:lnTo>
                  <a:pt x="2516411" y="0"/>
                </a:lnTo>
                <a:lnTo>
                  <a:pt x="2516411" y="4564919"/>
                </a:lnTo>
                <a:lnTo>
                  <a:pt x="0" y="456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033950">
            <a:off x="13018932" y="4812166"/>
            <a:ext cx="9184567" cy="6654845"/>
          </a:xfrm>
          <a:custGeom>
            <a:avLst/>
            <a:gdLst/>
            <a:ahLst/>
            <a:cxnLst/>
            <a:rect l="l" t="t" r="r" b="b"/>
            <a:pathLst>
              <a:path w="9184567" h="6654845">
                <a:moveTo>
                  <a:pt x="0" y="0"/>
                </a:moveTo>
                <a:lnTo>
                  <a:pt x="9184567" y="0"/>
                </a:lnTo>
                <a:lnTo>
                  <a:pt x="9184567" y="6654845"/>
                </a:lnTo>
                <a:lnTo>
                  <a:pt x="0" y="6654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095574">
            <a:off x="-3937156" y="-1415277"/>
            <a:ext cx="9062878" cy="6566673"/>
          </a:xfrm>
          <a:custGeom>
            <a:avLst/>
            <a:gdLst/>
            <a:ahLst/>
            <a:cxnLst/>
            <a:rect l="l" t="t" r="r" b="b"/>
            <a:pathLst>
              <a:path w="9062878" h="6566673">
                <a:moveTo>
                  <a:pt x="0" y="0"/>
                </a:moveTo>
                <a:lnTo>
                  <a:pt x="9062878" y="0"/>
                </a:lnTo>
                <a:lnTo>
                  <a:pt x="9062878" y="6566673"/>
                </a:lnTo>
                <a:lnTo>
                  <a:pt x="0" y="6566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6650" y="7521194"/>
            <a:ext cx="3423943" cy="3608899"/>
          </a:xfrm>
          <a:custGeom>
            <a:avLst/>
            <a:gdLst/>
            <a:ahLst/>
            <a:cxnLst/>
            <a:rect l="l" t="t" r="r" b="b"/>
            <a:pathLst>
              <a:path w="3423943" h="3608899">
                <a:moveTo>
                  <a:pt x="0" y="0"/>
                </a:moveTo>
                <a:lnTo>
                  <a:pt x="3423943" y="0"/>
                </a:lnTo>
                <a:lnTo>
                  <a:pt x="3423943" y="3608899"/>
                </a:lnTo>
                <a:lnTo>
                  <a:pt x="0" y="3608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47918" y="4381320"/>
            <a:ext cx="12033414" cy="15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20"/>
              </a:lnSpc>
            </a:pPr>
            <a:r>
              <a:rPr lang="zh-CN" altLang="en-US" sz="1314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谢谢</a:t>
            </a:r>
            <a:endParaRPr lang="en-US" altLang="zh-CN" sz="1314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608387" y="8196017"/>
            <a:ext cx="2143466" cy="2259253"/>
          </a:xfrm>
          <a:custGeom>
            <a:avLst/>
            <a:gdLst/>
            <a:ahLst/>
            <a:cxnLst/>
            <a:rect l="l" t="t" r="r" b="b"/>
            <a:pathLst>
              <a:path w="2143466" h="2259253">
                <a:moveTo>
                  <a:pt x="0" y="0"/>
                </a:moveTo>
                <a:lnTo>
                  <a:pt x="2143466" y="0"/>
                </a:lnTo>
                <a:lnTo>
                  <a:pt x="2143466" y="2259253"/>
                </a:lnTo>
                <a:lnTo>
                  <a:pt x="0" y="2259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0"/>
          <p:cNvSpPr txBox="1"/>
          <p:nvPr/>
        </p:nvSpPr>
        <p:spPr>
          <a:xfrm>
            <a:off x="2514600" y="5295900"/>
            <a:ext cx="13441045" cy="14897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12220"/>
              </a:lnSpc>
            </a:pPr>
            <a:r>
              <a:rPr lang="" altLang="zh-CN" sz="36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Շնորհակալություն</a:t>
            </a:r>
            <a:endParaRPr lang="" altLang="zh-CN" sz="36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27293" y="1028678"/>
            <a:ext cx="12033414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Լուսնի տոն</a:t>
            </a:r>
            <a:endParaRPr lang="en-US" altLang="zh-CN" sz="100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67200" y="3238500"/>
            <a:ext cx="10221595" cy="3846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Համաձայն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այս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տոնի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ներկայիս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բացատրությանը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մարդիկ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հիանում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են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լիալուսնի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տպավորիչ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տեսարանով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և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իրար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են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նվիրում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«Լուսնի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թխվածքաբլիթ»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-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ներ։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Չինաստանում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այս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տոնը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ամենատարածված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տոներից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մեկն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համարվում՝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տեղը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զիջելով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միայն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Նոր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Տարուն։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Լուսնի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տոնը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նշվում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ութերորդ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ամսվա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տասնհինգերորդ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օրը՝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Սեպտեմբերի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երկրորդ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կեսին։</a:t>
            </a:r>
            <a:endParaRPr lang="en-US" altLang="en-US" sz="30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780" y="7429521"/>
            <a:ext cx="9689739" cy="161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zh-CN" altLang="en-US" sz="30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在现代的中秋节习俗中，人们赏月、互赠月饼。在中国，中秋节是继农历新年之后最受欢迎的节日之一。中秋节在农历八月十五，通常在九月下旬。</a:t>
            </a:r>
            <a:endParaRPr lang="zh-CN" altLang="en-US" sz="30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4160" y="-34169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00318" y="876157"/>
            <a:ext cx="12033414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Լեգենդը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传说</a:t>
            </a:r>
            <a:r>
              <a:rPr lang="en-US" altLang="zh-CN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en-US" altLang="zh-CN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36950" y="3086100"/>
            <a:ext cx="11781155" cy="314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կապված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փոքրիկ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պատմություն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թե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ինչպես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24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տառերը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հավաքվում՝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նշելու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ժամանակ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սկսում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վիճել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թե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իրենցից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ավելի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նման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թխվածքաբլիթին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․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O-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ամենանմանն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լուսնային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թխվածքաբլիթին։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C-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նույնպես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նման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թխվածքաբլիթին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ինչ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-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կծել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ինձ։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D-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թխվածքաբլիթ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ինչ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-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դանակով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կտրել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ինձ։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Q-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նման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լուսնային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բլիթին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ուղղակի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փոքր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ավելցուկ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տվել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733800" y="6515100"/>
            <a:ext cx="11781155" cy="25647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中秋节有个小故事，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24</a:t>
            </a: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个字母聚在一起庆祝中秋节，他们开始争论谁更像月饼：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</a:t>
            </a: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：我最像月饼。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</a:t>
            </a: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：我也像月饼，但是有人咬了我一口。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</a:t>
            </a: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：我也像月饼，但是有人用刀切了我。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</a:t>
            </a: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：我像月饼，只是加了点料。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64635" y="-34169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8268" y="1561957"/>
            <a:ext cx="12033414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Առասպելը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神话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zh-CN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endParaRPr lang="en-US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56965" y="3695700"/>
            <a:ext cx="11781155" cy="2693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Համաձայն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առասպելի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և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ամուսիններ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են։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հիանալի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աղեղնավոր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Վաղու՜ց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շատ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վաղուց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երկնքում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արևների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թիվը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տասն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Արևները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կրակի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տվել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Երկրի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ամբողջ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բուսական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աշխարհը։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Մարդիկ՝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մյուսի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հետևից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մահանում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էին։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օգտագործելով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նետն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աղեղը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նետահարեց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արևներից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իննին՝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փրկելով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բնակիչների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կյանքը։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6743700"/>
            <a:ext cx="11781155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传说中，长恩和后隐是一对夫妻。后隐是一位神箭手。很久很久以前，天上有十个太阳，烈日炙烤大地，烧毁了所有的植被，人们一个接一个地死去。有一天，后隐用弓箭射中了九个太阳，拯救了世人的性命。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416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8350" y="876300"/>
            <a:ext cx="12033250" cy="2483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Առասպելը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神话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zh-CN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endParaRPr lang="en-US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24885" y="3162300"/>
            <a:ext cx="11781155" cy="314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Արևմուտքի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թագուհին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որպես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պարգևատրում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հանձնեց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շիշ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անմահության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էլիքսիր։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Դժբախտաբար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նախատեսված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անձի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չհուսահատվեց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քանզի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ցանկություն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չուներ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խմել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էլիքսիրը։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երազանք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հնարավորինս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երկար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ապրել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հետ։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Հերոսը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վստահեց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սիրեցյալին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խոստացավ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թաքցնել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այն՝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միայն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գնալով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ավելի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ավելի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հայտնի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դառնում՝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շնորհիվ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հերոսության։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Մարդիկ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ընդունում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որպես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առաջնորդ։</a:t>
            </a:r>
            <a:endParaRPr lang="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6743700"/>
            <a:ext cx="11781155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西天皇后为了奖赏后羿，赐予他一瓶长生不老药。可惜的是，这药只适合一人服用。但后羿并未气馁，因为他并不想服用这药。他的梦想是与嫦娥长生不老。这位英雄将长生不老药托付给了心爱的嫦娥，嫦娥也答应只为她一人守护。人们认可他为领导者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416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8350" y="876300"/>
            <a:ext cx="12033250" cy="2483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Առասպելը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神话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zh-CN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endParaRPr lang="en-US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24885" y="3162300"/>
            <a:ext cx="11781155" cy="314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Արևմուտքի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թագուհին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որպես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պարգևատրում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հանձնեց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շիշ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անմահության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էլիքսիր։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Դժբախտաբար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նախատեսված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անձի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չհուսահատվեց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քանզի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ցանկություն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չուներ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խմել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էլիքսիրը։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երազանք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հնարավորինս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երկար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ապրել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հետ։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Հերոսը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վստահեց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սիրեցյալին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խոստացավ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թաքցնել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այն՝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միայն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համար։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գնալով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ավելի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ավելի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հայտնի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դառնում՝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շնորհիվ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հերոսության։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Մարդիկ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ընդունում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որպես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առաջնորդ։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6743700"/>
            <a:ext cx="11781155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西天皇后为了奖赏后羿，赐予他一瓶长生不老药。可惜的是，这药只适合一人服用。但后羿并未气馁，因为他并不想服用这药。他的梦想是与嫦娥长生不老。这位英雄将长生不老药托付给了心爱的嫦娥，嫦娥也答应只为她一人守护。人们认可他为领导者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416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8350" y="876300"/>
            <a:ext cx="12033250" cy="2483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Առասպելը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神话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zh-CN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endParaRPr lang="en-US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24885" y="3162300"/>
            <a:ext cx="11781155" cy="29610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շատ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աշակերտներ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ոչ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բոլորն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օժտված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բարոյական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արժեքներով։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ցավոք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սրտի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վերջինիս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դասին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պատկանում։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նպատակն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տիրանալ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թուրմին։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աշակերտների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գնում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որսորդության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ձևանալով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հիվանդ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տանը։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Վստահ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լինելով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լքել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տունը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խարդախը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շտապում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և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փորձում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ուժով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Ըից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խլել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էլիքսիրը։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6743700"/>
            <a:ext cx="11781155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侯隐有很多学生，但并非所有学生都品德高尚。不幸的是，潘猛就属于后者。他一心想要得到那块丹药。一天，侯隐带着学生们外出打猎，潘猛却装病留在家中。潘猛误以为侯隐已经离开，便闯入侯隐的住处，企图强行从张义手中夺走丹药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416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8350" y="876300"/>
            <a:ext cx="12033250" cy="2483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Առասպելը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神话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zh-CN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endParaRPr lang="en-US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24885" y="3162300"/>
            <a:ext cx="11781155" cy="29610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շատ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աշակերտներ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ուներ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ոչ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բոլորն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օժտված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բարոյական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արժեքներով։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ցավոք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սրտի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վերջինիս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դասին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պատկանում։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նպատակն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տիրանալ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թուրմին։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աշակերտների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հետ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գնում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որսորդության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բայց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ձևանալով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հիվանդ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տանը։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Վստահ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լինելով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լքել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տունը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խարդախը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շտապում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և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փորձում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ուժով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Ըից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խլել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էլիքսիրը։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endParaRPr lang="en-US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6743700"/>
            <a:ext cx="11781155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侯隐有很多学生，但并非所有学生都品德高尚。不幸的是，潘猛就属于后者。他一心想要得到那块丹药。一天，侯隐带着学生们外出打猎，潘猛却装病留在家中。潘猛误以为侯隐已经离开，便闯入侯隐的住处，企图强行从张义手中夺走丹药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4160" y="-3455056"/>
            <a:ext cx="10287000" cy="17197112"/>
          </a:xfrm>
          <a:custGeom>
            <a:avLst/>
            <a:gdLst/>
            <a:ahLst/>
            <a:cxnLst/>
            <a:rect l="l" t="t" r="r" b="b"/>
            <a:pathLst>
              <a:path w="10287000" h="17197112">
                <a:moveTo>
                  <a:pt x="0" y="0"/>
                </a:moveTo>
                <a:lnTo>
                  <a:pt x="10287000" y="0"/>
                </a:lnTo>
                <a:lnTo>
                  <a:pt x="10287000" y="17197112"/>
                </a:lnTo>
                <a:lnTo>
                  <a:pt x="0" y="171971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8259" y="-405213"/>
            <a:ext cx="2178457" cy="3951849"/>
          </a:xfrm>
          <a:custGeom>
            <a:avLst/>
            <a:gdLst/>
            <a:ahLst/>
            <a:cxnLst/>
            <a:rect l="l" t="t" r="r" b="b"/>
            <a:pathLst>
              <a:path w="2178457" h="3951849">
                <a:moveTo>
                  <a:pt x="2178457" y="0"/>
                </a:moveTo>
                <a:lnTo>
                  <a:pt x="0" y="0"/>
                </a:lnTo>
                <a:lnTo>
                  <a:pt x="0" y="3951850"/>
                </a:lnTo>
                <a:lnTo>
                  <a:pt x="2178457" y="3951850"/>
                </a:lnTo>
                <a:lnTo>
                  <a:pt x="21784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2887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4886726" y="4781386"/>
            <a:ext cx="10287000" cy="724228"/>
          </a:xfrm>
          <a:custGeom>
            <a:avLst/>
            <a:gdLst/>
            <a:ahLst/>
            <a:cxnLst/>
            <a:rect l="l" t="t" r="r" b="b"/>
            <a:pathLst>
              <a:path w="10287000" h="724228">
                <a:moveTo>
                  <a:pt x="10287000" y="0"/>
                </a:moveTo>
                <a:lnTo>
                  <a:pt x="0" y="0"/>
                </a:lnTo>
                <a:lnTo>
                  <a:pt x="0" y="724228"/>
                </a:lnTo>
                <a:lnTo>
                  <a:pt x="10287000" y="72422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95574">
            <a:off x="-1958377" y="-782727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0" y="0"/>
                </a:moveTo>
                <a:lnTo>
                  <a:pt x="5259321" y="0"/>
                </a:lnTo>
                <a:lnTo>
                  <a:pt x="5259321" y="3810737"/>
                </a:lnTo>
                <a:lnTo>
                  <a:pt x="0" y="3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95574" flipH="1" flipV="1">
            <a:off x="14987056" y="7258990"/>
            <a:ext cx="5259321" cy="3810736"/>
          </a:xfrm>
          <a:custGeom>
            <a:avLst/>
            <a:gdLst/>
            <a:ahLst/>
            <a:cxnLst/>
            <a:rect l="l" t="t" r="r" b="b"/>
            <a:pathLst>
              <a:path w="5259321" h="3810736">
                <a:moveTo>
                  <a:pt x="5259321" y="3810737"/>
                </a:moveTo>
                <a:lnTo>
                  <a:pt x="0" y="3810737"/>
                </a:lnTo>
                <a:lnTo>
                  <a:pt x="0" y="0"/>
                </a:lnTo>
                <a:lnTo>
                  <a:pt x="5259321" y="0"/>
                </a:lnTo>
                <a:lnTo>
                  <a:pt x="5259321" y="381073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9567" y="8263044"/>
            <a:ext cx="2600727" cy="2741214"/>
          </a:xfrm>
          <a:custGeom>
            <a:avLst/>
            <a:gdLst/>
            <a:ahLst/>
            <a:cxnLst/>
            <a:rect l="l" t="t" r="r" b="b"/>
            <a:pathLst>
              <a:path w="2600727" h="2741214">
                <a:moveTo>
                  <a:pt x="0" y="0"/>
                </a:moveTo>
                <a:lnTo>
                  <a:pt x="2600727" y="0"/>
                </a:lnTo>
                <a:lnTo>
                  <a:pt x="2600727" y="2741215"/>
                </a:lnTo>
                <a:lnTo>
                  <a:pt x="0" y="27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47014" y="8775620"/>
            <a:ext cx="1628114" cy="1716062"/>
          </a:xfrm>
          <a:custGeom>
            <a:avLst/>
            <a:gdLst/>
            <a:ahLst/>
            <a:cxnLst/>
            <a:rect l="l" t="t" r="r" b="b"/>
            <a:pathLst>
              <a:path w="1628114" h="1716062">
                <a:moveTo>
                  <a:pt x="0" y="0"/>
                </a:moveTo>
                <a:lnTo>
                  <a:pt x="1628114" y="0"/>
                </a:lnTo>
                <a:lnTo>
                  <a:pt x="1628114" y="1716063"/>
                </a:lnTo>
                <a:lnTo>
                  <a:pt x="0" y="1716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8350" y="876300"/>
            <a:ext cx="12033250" cy="2483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Առասպելը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(</a:t>
            </a:r>
            <a:r>
              <a:rPr lang="zh-CN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神话</a:t>
            </a:r>
            <a:r>
              <a:rPr lang="en-US" altLang="en-US" sz="10000">
                <a:solidFill>
                  <a:srgbClr val="5A2D10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)</a:t>
            </a:r>
            <a:endParaRPr lang="zh-CN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endParaRPr lang="en-US" altLang="en-US" sz="10000">
              <a:solidFill>
                <a:srgbClr val="5A2D10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24885" y="3162300"/>
            <a:ext cx="11781155" cy="29610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հասկանալով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կարող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դիմակայել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և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որպեսզի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չհայտնվի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մոտ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ամբողջությամբ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խմում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թուրմը։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խմիչքը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նրան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բարձրացնում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շատ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վեր՝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հասցնելով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մինչև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և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դառնում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անմահ։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Խոուն՝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ստանալով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վերջին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նորությունները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շտապում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է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սեղանը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տեղափոխում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լույսի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տակ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մեծ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պատրաստություն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տեսնում՝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հավատալով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որ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Չանը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կվերադառնա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մոտ։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Այդ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օրվանից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ի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վեր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մարդիկ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երկրպագում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են</a:t>
            </a:r>
            <a:r>
              <a:rPr lang="en-US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լուսնին</a:t>
            </a:r>
            <a:r>
              <a:rPr 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</a:t>
            </a:r>
            <a:endParaRPr 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6743700"/>
            <a:ext cx="11781155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zh-CN" altLang="en-US" sz="2500">
                <a:solidFill>
                  <a:srgbClr val="5A2D1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陈意识到自己无法抗拒，为了不让他现身，便喝下了整瓶药水。这药水让他飞得极高，直达月亮，陈也因此获得了永生。寇得知消息后，急忙赶回家，把桌子搬到月光下，看到桌上摆满了各种祭品，以为陈会回来。从此以后，人们便开始祭拜月亮。</a:t>
            </a:r>
            <a:endParaRPr lang="zh-CN" altLang="en-US" sz="2500">
              <a:solidFill>
                <a:srgbClr val="5A2D1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4048</Words>
  <Application>WPS Presentation</Application>
  <PresentationFormat>On-screen Show (4:3)</PresentationFormat>
  <Paragraphs>73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Roca One</vt:lpstr>
      <vt:lpstr>0xProto Nerd Font</vt:lpstr>
      <vt:lpstr>Montserrat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Gold and Beige Ornate Chinese Group Project Presentation</dc:title>
  <dc:creator/>
  <cp:lastModifiedBy>David</cp:lastModifiedBy>
  <cp:revision>4</cp:revision>
  <dcterms:created xsi:type="dcterms:W3CDTF">2006-08-16T00:00:00Z</dcterms:created>
  <dcterms:modified xsi:type="dcterms:W3CDTF">2025-11-02T16:38:29Z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128192DBDD55444BB24FF8F2FAEE38CA_12</vt:lpwstr>
  </property>
  <property fmtid="{D5CDD505-2E9C-101B-9397-08002B2CF9AE}" pid="3" name="KSOProductBuildVer">
    <vt:lpwstr>1033-12.2.0.21931</vt:lpwstr>
  </property>
</Properties>
</file>